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810EE96-A4DD-4EEA-B6D5-ACBEDD2231BE}" type="datetimeFigureOut">
              <a:rPr lang="ru-RU" smtClean="0"/>
              <a:pPr/>
              <a:t>27.03.2015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8F336FA-ABDF-46A5-B283-F88F2849754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iblioUser\Documents\Информация в социальные сети\Вероника Тушнова\qHOMpw0nsso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42844" y="500042"/>
            <a:ext cx="8858248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ВЕРОНИКА С РОДИТЕЛЯМ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14290"/>
            <a:ext cx="8858312" cy="650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 ВЕРОНИКА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714356"/>
            <a:ext cx="3786214" cy="5286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 С ДОЧКОЙ НАТАШЕЙ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571480"/>
            <a:ext cx="4124311" cy="5524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 С ДОЧКОЙ НАТАШЕЙ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500042"/>
            <a:ext cx="7929617" cy="5595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214422"/>
            <a:ext cx="6357982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6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7" y="428603"/>
            <a:ext cx="4915564" cy="5665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  В ЛЕСУ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357166"/>
            <a:ext cx="7858180" cy="576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8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2463" y="428604"/>
            <a:ext cx="4460781" cy="6000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857232"/>
            <a:ext cx="4071966" cy="5238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0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428604"/>
            <a:ext cx="4286280" cy="5715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1 ВЕРОНИКА - АЛЕКСАНД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642918"/>
            <a:ext cx="4146367" cy="5453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2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642918"/>
            <a:ext cx="7572428" cy="5453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3 ВЕРОНИКА- АЛЕКСАНД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642918"/>
            <a:ext cx="4286281" cy="5715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4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714356"/>
            <a:ext cx="6357982" cy="5214974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5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2000231" y="297470"/>
            <a:ext cx="5143537" cy="5989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6 ВЕРОНИКА - АЛЕКСАНДР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642918"/>
            <a:ext cx="7143800" cy="5453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7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046"/>
          <a:stretch>
            <a:fillRect/>
          </a:stretch>
        </p:blipFill>
        <p:spPr>
          <a:xfrm>
            <a:off x="1714480" y="285728"/>
            <a:ext cx="5540910" cy="6072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8 ВЕРОНИ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428604"/>
            <a:ext cx="7358114" cy="58579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154</TotalTime>
  <Words>0</Words>
  <Application>Microsoft Office PowerPoint</Application>
  <PresentationFormat>Экран 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KrotySOFT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BiblioUser</dc:creator>
  <cp:lastModifiedBy>BiblioUser</cp:lastModifiedBy>
  <cp:revision>17</cp:revision>
  <dcterms:created xsi:type="dcterms:W3CDTF">2015-03-25T13:35:52Z</dcterms:created>
  <dcterms:modified xsi:type="dcterms:W3CDTF">2015-03-27T08:42:56Z</dcterms:modified>
</cp:coreProperties>
</file>